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</p:sldIdLst>
  <p:sldSz cx="7562850" cy="10688638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7">
          <p15:clr>
            <a:srgbClr val="A4A3A4"/>
          </p15:clr>
        </p15:guide>
        <p15:guide id="2" pos="23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D072D7-4C19-49A1-B0A7-F3C198B97D49}" v="20" dt="2023-06-14T11:40:03.197"/>
    <p1510:client id="{C02824BD-146A-4FDF-92BD-6EEDEDD195DC}" v="20" dt="2023-03-02T15:32:43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672" y="-216"/>
      </p:cViewPr>
      <p:guideLst>
        <p:guide orient="horz" pos="3367"/>
        <p:guide pos="238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XIER Jérome (IMT Mines Alès)" userId="S::jerome.tixier@mines-ales.fr::b2a720fc-8a41-4104-b010-fd4cb49ef69a" providerId="AD" clId="Web-{1FD072D7-4C19-49A1-B0A7-F3C198B97D49}"/>
    <pc:docChg chg="modSld">
      <pc:chgData name="TIXIER Jérome (IMT Mines Alès)" userId="S::jerome.tixier@mines-ales.fr::b2a720fc-8a41-4104-b010-fd4cb49ef69a" providerId="AD" clId="Web-{1FD072D7-4C19-49A1-B0A7-F3C198B97D49}" dt="2023-06-14T11:40:03.197" v="11" actId="1076"/>
      <pc:docMkLst>
        <pc:docMk/>
      </pc:docMkLst>
      <pc:sldChg chg="addSp modSp">
        <pc:chgData name="TIXIER Jérome (IMT Mines Alès)" userId="S::jerome.tixier@mines-ales.fr::b2a720fc-8a41-4104-b010-fd4cb49ef69a" providerId="AD" clId="Web-{1FD072D7-4C19-49A1-B0A7-F3C198B97D49}" dt="2023-06-14T11:40:03.197" v="11" actId="1076"/>
        <pc:sldMkLst>
          <pc:docMk/>
          <pc:sldMk cId="101284773" sldId="256"/>
        </pc:sldMkLst>
        <pc:spChg chg="add mod">
          <ac:chgData name="TIXIER Jérome (IMT Mines Alès)" userId="S::jerome.tixier@mines-ales.fr::b2a720fc-8a41-4104-b010-fd4cb49ef69a" providerId="AD" clId="Web-{1FD072D7-4C19-49A1-B0A7-F3C198B97D49}" dt="2023-06-14T11:40:03.197" v="11" actId="1076"/>
          <ac:spMkLst>
            <pc:docMk/>
            <pc:sldMk cId="101284773" sldId="256"/>
            <ac:spMk id="2" creationId="{889B2E5B-FFA2-6AB7-5DCD-820B43C40247}"/>
          </ac:spMkLst>
        </pc:spChg>
        <pc:picChg chg="mod">
          <ac:chgData name="TIXIER Jérome (IMT Mines Alès)" userId="S::jerome.tixier@mines-ales.fr::b2a720fc-8a41-4104-b010-fd4cb49ef69a" providerId="AD" clId="Web-{1FD072D7-4C19-49A1-B0A7-F3C198B97D49}" dt="2023-06-14T11:39:27.055" v="0" actId="1076"/>
          <ac:picMkLst>
            <pc:docMk/>
            <pc:sldMk cId="101284773" sldId="256"/>
            <ac:picMk id="4" creationId="{00000000-0000-0000-0000-000000000000}"/>
          </ac:picMkLst>
        </pc:picChg>
      </pc:sldChg>
    </pc:docChg>
  </pc:docChgLst>
  <pc:docChgLst>
    <pc:chgData name="BONY-DANDRIEUX Aurélia (IMT Mines Alès)" userId="S::aurelia.bony-dandrieux@mines-ales.fr::767647f2-cfa9-4d42-a2da-236ba6e08563" providerId="AD" clId="Web-{C02824BD-146A-4FDF-92BD-6EEDEDD195DC}"/>
    <pc:docChg chg="modSld">
      <pc:chgData name="BONY-DANDRIEUX Aurélia (IMT Mines Alès)" userId="S::aurelia.bony-dandrieux@mines-ales.fr::767647f2-cfa9-4d42-a2da-236ba6e08563" providerId="AD" clId="Web-{C02824BD-146A-4FDF-92BD-6EEDEDD195DC}" dt="2023-03-02T15:32:43.296" v="11" actId="1076"/>
      <pc:docMkLst>
        <pc:docMk/>
      </pc:docMkLst>
      <pc:sldChg chg="modSp">
        <pc:chgData name="BONY-DANDRIEUX Aurélia (IMT Mines Alès)" userId="S::aurelia.bony-dandrieux@mines-ales.fr::767647f2-cfa9-4d42-a2da-236ba6e08563" providerId="AD" clId="Web-{C02824BD-146A-4FDF-92BD-6EEDEDD195DC}" dt="2023-03-02T15:32:43.296" v="11" actId="1076"/>
        <pc:sldMkLst>
          <pc:docMk/>
          <pc:sldMk cId="101284773" sldId="256"/>
        </pc:sldMkLst>
        <pc:spChg chg="mod">
          <ac:chgData name="BONY-DANDRIEUX Aurélia (IMT Mines Alès)" userId="S::aurelia.bony-dandrieux@mines-ales.fr::767647f2-cfa9-4d42-a2da-236ba6e08563" providerId="AD" clId="Web-{C02824BD-146A-4FDF-92BD-6EEDEDD195DC}" dt="2023-03-02T15:32:40.530" v="10" actId="1076"/>
          <ac:spMkLst>
            <pc:docMk/>
            <pc:sldMk cId="101284773" sldId="256"/>
            <ac:spMk id="32" creationId="{00000000-0000-0000-0000-000000000000}"/>
          </ac:spMkLst>
        </pc:spChg>
        <pc:spChg chg="mod">
          <ac:chgData name="BONY-DANDRIEUX Aurélia (IMT Mines Alès)" userId="S::aurelia.bony-dandrieux@mines-ales.fr::767647f2-cfa9-4d42-a2da-236ba6e08563" providerId="AD" clId="Web-{C02824BD-146A-4FDF-92BD-6EEDEDD195DC}" dt="2023-03-02T15:32:31.655" v="7" actId="20577"/>
          <ac:spMkLst>
            <pc:docMk/>
            <pc:sldMk cId="101284773" sldId="256"/>
            <ac:spMk id="36" creationId="{00000000-0000-0000-0000-000000000000}"/>
          </ac:spMkLst>
        </pc:spChg>
        <pc:spChg chg="mod">
          <ac:chgData name="BONY-DANDRIEUX Aurélia (IMT Mines Alès)" userId="S::aurelia.bony-dandrieux@mines-ales.fr::767647f2-cfa9-4d42-a2da-236ba6e08563" providerId="AD" clId="Web-{C02824BD-146A-4FDF-92BD-6EEDEDD195DC}" dt="2023-03-02T15:32:43.296" v="11" actId="1076"/>
          <ac:spMkLst>
            <pc:docMk/>
            <pc:sldMk cId="101284773" sldId="256"/>
            <ac:spMk id="42" creationId="{00000000-0000-0000-0000-00000000000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67214" y="3320407"/>
            <a:ext cx="6428423" cy="2291129"/>
          </a:xfrm>
        </p:spPr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34428" y="6056895"/>
            <a:ext cx="5293995" cy="273154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8899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235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4535084" y="668040"/>
            <a:ext cx="1407530" cy="14214405"/>
          </a:xfrm>
        </p:spPr>
        <p:txBody>
          <a:bodyPr vert="eaVert"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12493" y="668040"/>
            <a:ext cx="4096544" cy="1421440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8827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863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97413" y="6868441"/>
            <a:ext cx="6428423" cy="212288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97413" y="4530301"/>
            <a:ext cx="6428423" cy="23381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4612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12493" y="3887003"/>
            <a:ext cx="2752037" cy="1099544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190577" y="3887003"/>
            <a:ext cx="2752037" cy="1099544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8819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78143" y="2392573"/>
            <a:ext cx="3341572" cy="9971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78143" y="3389684"/>
            <a:ext cx="3341572" cy="61583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3841823" y="2392573"/>
            <a:ext cx="3342885" cy="9971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3841823" y="3389684"/>
            <a:ext cx="3342885" cy="615833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894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5970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1738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8143" y="425566"/>
            <a:ext cx="2488126" cy="181113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956864" y="425567"/>
            <a:ext cx="4227843" cy="912245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378143" y="2236697"/>
            <a:ext cx="2488126" cy="73113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631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82372" y="7482047"/>
            <a:ext cx="4537710" cy="88329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482372" y="955049"/>
            <a:ext cx="4537710" cy="641318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482372" y="8365344"/>
            <a:ext cx="4537710" cy="12544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677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CF6DC-3AED-6F48-81D0-579C772F7787}" type="datetimeFigureOut">
              <a:rPr lang="fr-FR" smtClean="0"/>
              <a:t>14/06/2023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26B97-9970-6A48-A64B-AA1731706A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6040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06-Fond-sous-mai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523207" y="1509865"/>
            <a:ext cx="10704514" cy="7658100"/>
          </a:xfrm>
          <a:prstGeom prst="rect">
            <a:avLst/>
          </a:prstGeom>
        </p:spPr>
      </p:pic>
      <p:pic>
        <p:nvPicPr>
          <p:cNvPr id="5" name="Image 4" descr="bandeau-jaun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1800" y="430533"/>
            <a:ext cx="8382000" cy="1808008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176634" y="686976"/>
            <a:ext cx="516513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3500" cap="all" dirty="0">
                <a:latin typeface="Barlow Condensed Bold"/>
                <a:cs typeface="Barlow Condensed Bold"/>
              </a:rPr>
              <a:t>HAZARD PICTOGRAMS</a:t>
            </a:r>
          </a:p>
        </p:txBody>
      </p:sp>
      <p:sp>
        <p:nvSpPr>
          <p:cNvPr id="9" name="Rectangle 8"/>
          <p:cNvSpPr/>
          <p:nvPr/>
        </p:nvSpPr>
        <p:spPr>
          <a:xfrm>
            <a:off x="609600" y="2825318"/>
            <a:ext cx="3162300" cy="105658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 descr="picto-Explosif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80" y="2919824"/>
            <a:ext cx="865238" cy="865238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665833" y="3095283"/>
            <a:ext cx="174599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00" b="1" dirty="0">
                <a:latin typeface="Roboto"/>
                <a:cs typeface="Roboto"/>
              </a:rPr>
              <a:t>Explosive</a:t>
            </a:r>
          </a:p>
          <a:p>
            <a:r>
              <a:rPr lang="fr-FR" sz="1300" b="1" dirty="0" err="1">
                <a:latin typeface="Roboto"/>
                <a:cs typeface="Roboto"/>
              </a:rPr>
              <a:t>Unstable</a:t>
            </a:r>
            <a:r>
              <a:rPr lang="fr-FR" sz="1300" b="1" dirty="0">
                <a:latin typeface="Roboto"/>
                <a:cs typeface="Roboto"/>
              </a:rPr>
              <a:t> substances</a:t>
            </a:r>
            <a:endParaRPr lang="en-GB" sz="1200" dirty="0">
              <a:latin typeface="Roboto"/>
              <a:cs typeface="Roboto"/>
            </a:endParaRPr>
          </a:p>
        </p:txBody>
      </p:sp>
      <p:pic>
        <p:nvPicPr>
          <p:cNvPr id="15" name="Image 14" descr="bandeau-jaun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676"/>
          <a:stretch/>
        </p:blipFill>
        <p:spPr>
          <a:xfrm>
            <a:off x="609600" y="2397664"/>
            <a:ext cx="3162300" cy="353943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714980" y="2397664"/>
            <a:ext cx="1896673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700" dirty="0">
                <a:latin typeface="Barlow Condensed Bold"/>
                <a:cs typeface="Barlow Condensed Bold"/>
              </a:rPr>
              <a:t>Physical </a:t>
            </a:r>
            <a:r>
              <a:rPr lang="fr-FR" sz="1700" dirty="0" err="1">
                <a:latin typeface="Barlow Condensed Bold"/>
                <a:cs typeface="Barlow Condensed Bold"/>
              </a:rPr>
              <a:t>hazards</a:t>
            </a:r>
            <a:r>
              <a:rPr lang="fr-FR" sz="1700" dirty="0">
                <a:latin typeface="Barlow Condensed Bold"/>
                <a:cs typeface="Barlow Condensed Bold"/>
              </a:rPr>
              <a:t> </a:t>
            </a:r>
            <a:endParaRPr lang="en-GB" sz="1700" dirty="0">
              <a:latin typeface="Roboto"/>
              <a:cs typeface="Roboto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9600" y="4026920"/>
            <a:ext cx="3162300" cy="105658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80" y="4121426"/>
            <a:ext cx="865238" cy="865238"/>
          </a:xfrm>
          <a:prstGeom prst="rect">
            <a:avLst/>
          </a:prstGeom>
        </p:spPr>
      </p:pic>
      <p:sp>
        <p:nvSpPr>
          <p:cNvPr id="20" name="ZoneTexte 19"/>
          <p:cNvSpPr txBox="1"/>
          <p:nvPr/>
        </p:nvSpPr>
        <p:spPr>
          <a:xfrm>
            <a:off x="1665833" y="4412865"/>
            <a:ext cx="10182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00" b="1" dirty="0" err="1">
                <a:latin typeface="Roboto"/>
                <a:cs typeface="Roboto"/>
              </a:rPr>
              <a:t>Flammable</a:t>
            </a:r>
            <a:endParaRPr lang="en-GB" sz="1200" dirty="0">
              <a:latin typeface="Roboto"/>
              <a:cs typeface="Roboto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9600" y="5238290"/>
            <a:ext cx="3162300" cy="105658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80" y="5332796"/>
            <a:ext cx="865238" cy="865238"/>
          </a:xfrm>
          <a:prstGeom prst="rect">
            <a:avLst/>
          </a:prstGeom>
        </p:spPr>
      </p:pic>
      <p:sp>
        <p:nvSpPr>
          <p:cNvPr id="24" name="ZoneTexte 23"/>
          <p:cNvSpPr txBox="1"/>
          <p:nvPr/>
        </p:nvSpPr>
        <p:spPr>
          <a:xfrm>
            <a:off x="1665833" y="5624235"/>
            <a:ext cx="88678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00" b="1" dirty="0" err="1">
                <a:latin typeface="Roboto"/>
                <a:cs typeface="Roboto"/>
              </a:rPr>
              <a:t>Oxidising</a:t>
            </a:r>
            <a:endParaRPr lang="en-GB" sz="1200" dirty="0">
              <a:latin typeface="Roboto"/>
              <a:cs typeface="Roboto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09600" y="6449661"/>
            <a:ext cx="3162300" cy="105658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80" y="6544167"/>
            <a:ext cx="865238" cy="865238"/>
          </a:xfrm>
          <a:prstGeom prst="rect">
            <a:avLst/>
          </a:prstGeom>
        </p:spPr>
      </p:pic>
      <p:sp>
        <p:nvSpPr>
          <p:cNvPr id="28" name="ZoneTexte 27"/>
          <p:cNvSpPr txBox="1"/>
          <p:nvPr/>
        </p:nvSpPr>
        <p:spPr>
          <a:xfrm>
            <a:off x="1665833" y="6835606"/>
            <a:ext cx="168828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00" b="1" dirty="0" err="1">
                <a:latin typeface="Roboto"/>
                <a:cs typeface="Roboto"/>
              </a:rPr>
              <a:t>Gas</a:t>
            </a:r>
            <a:r>
              <a:rPr lang="fr-FR" sz="1300" b="1" dirty="0">
                <a:latin typeface="Roboto"/>
                <a:cs typeface="Roboto"/>
              </a:rPr>
              <a:t> </a:t>
            </a:r>
            <a:r>
              <a:rPr lang="fr-FR" sz="1300" b="1" dirty="0" err="1">
                <a:latin typeface="Roboto"/>
                <a:cs typeface="Roboto"/>
              </a:rPr>
              <a:t>under</a:t>
            </a:r>
            <a:r>
              <a:rPr lang="fr-FR" sz="1300" b="1" dirty="0">
                <a:latin typeface="Roboto"/>
                <a:cs typeface="Roboto"/>
              </a:rPr>
              <a:t> pressure</a:t>
            </a:r>
            <a:endParaRPr lang="en-GB" sz="1200" dirty="0">
              <a:latin typeface="Roboto"/>
              <a:cs typeface="Roboto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09600" y="7651263"/>
            <a:ext cx="3162300" cy="105658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0" name="Image 2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80" y="7745769"/>
            <a:ext cx="865238" cy="865238"/>
          </a:xfrm>
          <a:prstGeom prst="rect">
            <a:avLst/>
          </a:prstGeom>
        </p:spPr>
      </p:pic>
      <p:sp>
        <p:nvSpPr>
          <p:cNvPr id="32" name="ZoneTexte 31"/>
          <p:cNvSpPr txBox="1"/>
          <p:nvPr/>
        </p:nvSpPr>
        <p:spPr>
          <a:xfrm>
            <a:off x="1635162" y="8034763"/>
            <a:ext cx="909223" cy="292388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fr-FR" sz="1300" b="1" dirty="0">
                <a:latin typeface="Roboto"/>
                <a:cs typeface="Roboto"/>
              </a:rPr>
              <a:t>Corrosive</a:t>
            </a:r>
            <a:endParaRPr lang="en-GB" sz="1200" dirty="0">
              <a:latin typeface="Roboto"/>
              <a:cs typeface="Roboto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028941" y="2825318"/>
            <a:ext cx="3162300" cy="105658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4" name="Image 3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321" y="2919824"/>
            <a:ext cx="865238" cy="865238"/>
          </a:xfrm>
          <a:prstGeom prst="rect">
            <a:avLst/>
          </a:prstGeom>
        </p:spPr>
      </p:pic>
      <p:sp>
        <p:nvSpPr>
          <p:cNvPr id="36" name="ZoneTexte 35"/>
          <p:cNvSpPr txBox="1"/>
          <p:nvPr/>
        </p:nvSpPr>
        <p:spPr>
          <a:xfrm>
            <a:off x="5085174" y="3211263"/>
            <a:ext cx="1303562" cy="292388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fr-FR" sz="1300" b="1" dirty="0">
                <a:latin typeface="Roboto"/>
                <a:cs typeface="Roboto"/>
              </a:rPr>
              <a:t>Acute </a:t>
            </a:r>
            <a:r>
              <a:rPr lang="fr-FR" sz="1300" b="1" dirty="0" err="1">
                <a:latin typeface="Roboto"/>
                <a:cs typeface="Roboto"/>
              </a:rPr>
              <a:t>Toxicity</a:t>
            </a:r>
            <a:r>
              <a:rPr lang="fr-FR" sz="1300" b="1" dirty="0">
                <a:latin typeface="Roboto"/>
                <a:cs typeface="Roboto"/>
              </a:rPr>
              <a:t> </a:t>
            </a:r>
            <a:endParaRPr lang="fr-FR" sz="1300" b="1" dirty="0">
              <a:latin typeface="Roboto"/>
              <a:ea typeface="Roboto"/>
              <a:cs typeface="Roboto"/>
            </a:endParaRPr>
          </a:p>
        </p:txBody>
      </p:sp>
      <p:pic>
        <p:nvPicPr>
          <p:cNvPr id="37" name="Image 36" descr="bandeau-jaun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676"/>
          <a:stretch/>
        </p:blipFill>
        <p:spPr>
          <a:xfrm>
            <a:off x="4028941" y="2397664"/>
            <a:ext cx="3162300" cy="353943"/>
          </a:xfrm>
          <a:prstGeom prst="rect">
            <a:avLst/>
          </a:prstGeom>
        </p:spPr>
      </p:pic>
      <p:sp>
        <p:nvSpPr>
          <p:cNvPr id="38" name="ZoneTexte 37"/>
          <p:cNvSpPr txBox="1"/>
          <p:nvPr/>
        </p:nvSpPr>
        <p:spPr>
          <a:xfrm>
            <a:off x="4134321" y="2397664"/>
            <a:ext cx="2444900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700" dirty="0" err="1">
                <a:latin typeface="Barlow Condensed Bold"/>
                <a:cs typeface="Barlow Condensed Bold"/>
              </a:rPr>
              <a:t>Human</a:t>
            </a:r>
            <a:r>
              <a:rPr lang="fr-FR" sz="1700" dirty="0">
                <a:latin typeface="Barlow Condensed Bold"/>
                <a:cs typeface="Barlow Condensed Bold"/>
              </a:rPr>
              <a:t> </a:t>
            </a:r>
            <a:r>
              <a:rPr lang="fr-FR" sz="1700" dirty="0" err="1">
                <a:latin typeface="Barlow Condensed Bold"/>
                <a:cs typeface="Barlow Condensed Bold"/>
              </a:rPr>
              <a:t>health</a:t>
            </a:r>
            <a:r>
              <a:rPr lang="fr-FR" sz="1700" dirty="0">
                <a:latin typeface="Barlow Condensed Bold"/>
                <a:cs typeface="Barlow Condensed Bold"/>
              </a:rPr>
              <a:t> </a:t>
            </a:r>
            <a:r>
              <a:rPr lang="fr-FR" sz="1700" dirty="0" err="1">
                <a:latin typeface="Barlow Condensed Bold"/>
                <a:cs typeface="Barlow Condensed Bold"/>
              </a:rPr>
              <a:t>hazards</a:t>
            </a:r>
            <a:r>
              <a:rPr lang="fr-FR" sz="1700" dirty="0">
                <a:latin typeface="Barlow Condensed Bold"/>
                <a:cs typeface="Barlow Condensed Bold"/>
              </a:rPr>
              <a:t> </a:t>
            </a:r>
            <a:endParaRPr lang="en-GB" sz="1700" dirty="0">
              <a:latin typeface="Roboto"/>
              <a:cs typeface="Roboto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028941" y="4026920"/>
            <a:ext cx="3162300" cy="105658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0" name="Image 3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321" y="4121426"/>
            <a:ext cx="865238" cy="865238"/>
          </a:xfrm>
          <a:prstGeom prst="rect">
            <a:avLst/>
          </a:prstGeom>
        </p:spPr>
      </p:pic>
      <p:sp>
        <p:nvSpPr>
          <p:cNvPr id="42" name="ZoneTexte 41"/>
          <p:cNvSpPr txBox="1"/>
          <p:nvPr/>
        </p:nvSpPr>
        <p:spPr>
          <a:xfrm>
            <a:off x="5030133" y="4420583"/>
            <a:ext cx="1970950" cy="2923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1300" b="1" dirty="0" err="1">
                <a:latin typeface="Roboto"/>
                <a:cs typeface="Roboto"/>
              </a:rPr>
              <a:t>Health</a:t>
            </a:r>
            <a:r>
              <a:rPr lang="fr-FR" sz="1300" b="1" dirty="0">
                <a:latin typeface="Roboto"/>
                <a:cs typeface="Roboto"/>
              </a:rPr>
              <a:t> </a:t>
            </a:r>
            <a:r>
              <a:rPr lang="fr-FR" sz="1300" b="1" dirty="0" err="1">
                <a:latin typeface="Roboto"/>
                <a:cs typeface="Roboto"/>
              </a:rPr>
              <a:t>hazard</a:t>
            </a:r>
            <a:r>
              <a:rPr lang="fr-FR" sz="1300" b="1" dirty="0">
                <a:latin typeface="Roboto"/>
                <a:cs typeface="Roboto"/>
              </a:rPr>
              <a:t> </a:t>
            </a:r>
            <a:endParaRPr lang="fr-FR" sz="1300" b="1" dirty="0">
              <a:latin typeface="Roboto"/>
              <a:ea typeface="Roboto"/>
              <a:cs typeface="Roboto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028941" y="5238290"/>
            <a:ext cx="3162300" cy="105658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4" name="Image 4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321" y="5332796"/>
            <a:ext cx="865238" cy="865238"/>
          </a:xfrm>
          <a:prstGeom prst="rect">
            <a:avLst/>
          </a:prstGeom>
        </p:spPr>
      </p:pic>
      <p:sp>
        <p:nvSpPr>
          <p:cNvPr id="46" name="ZoneTexte 45"/>
          <p:cNvSpPr txBox="1"/>
          <p:nvPr/>
        </p:nvSpPr>
        <p:spPr>
          <a:xfrm>
            <a:off x="5085174" y="5624235"/>
            <a:ext cx="181812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00" b="1" dirty="0" err="1">
                <a:latin typeface="Roboto"/>
                <a:cs typeface="Roboto"/>
              </a:rPr>
              <a:t>Serious</a:t>
            </a:r>
            <a:r>
              <a:rPr lang="fr-FR" sz="1300" b="1" dirty="0">
                <a:latin typeface="Roboto"/>
                <a:cs typeface="Roboto"/>
              </a:rPr>
              <a:t> </a:t>
            </a:r>
            <a:r>
              <a:rPr lang="fr-FR" sz="1300" b="1" dirty="0" err="1">
                <a:latin typeface="Roboto"/>
                <a:cs typeface="Roboto"/>
              </a:rPr>
              <a:t>health</a:t>
            </a:r>
            <a:r>
              <a:rPr lang="fr-FR" sz="1300" b="1" dirty="0">
                <a:latin typeface="Roboto"/>
                <a:cs typeface="Roboto"/>
              </a:rPr>
              <a:t> </a:t>
            </a:r>
            <a:r>
              <a:rPr lang="fr-FR" sz="1300" b="1" dirty="0" err="1">
                <a:latin typeface="Roboto"/>
                <a:cs typeface="Roboto"/>
              </a:rPr>
              <a:t>hazard</a:t>
            </a:r>
            <a:endParaRPr lang="en-GB" sz="1200" dirty="0">
              <a:latin typeface="Roboto"/>
              <a:cs typeface="Roboto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028941" y="6909317"/>
            <a:ext cx="3162300" cy="105658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8" name="Image 4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321" y="7003823"/>
            <a:ext cx="865238" cy="865238"/>
          </a:xfrm>
          <a:prstGeom prst="rect">
            <a:avLst/>
          </a:prstGeom>
        </p:spPr>
      </p:pic>
      <p:sp>
        <p:nvSpPr>
          <p:cNvPr id="50" name="ZoneTexte 49"/>
          <p:cNvSpPr txBox="1"/>
          <p:nvPr/>
        </p:nvSpPr>
        <p:spPr>
          <a:xfrm>
            <a:off x="5085174" y="7171736"/>
            <a:ext cx="191590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00" b="1" dirty="0" err="1">
                <a:latin typeface="Roboto"/>
                <a:cs typeface="Roboto"/>
              </a:rPr>
              <a:t>Hazardous</a:t>
            </a:r>
            <a:r>
              <a:rPr lang="fr-FR" sz="1300" b="1" dirty="0">
                <a:latin typeface="Roboto"/>
                <a:cs typeface="Roboto"/>
              </a:rPr>
              <a:t> to the </a:t>
            </a:r>
            <a:r>
              <a:rPr lang="fr-FR" sz="1300" b="1" dirty="0" err="1">
                <a:latin typeface="Roboto"/>
                <a:cs typeface="Roboto"/>
              </a:rPr>
              <a:t>aquatic</a:t>
            </a:r>
            <a:r>
              <a:rPr lang="fr-FR" sz="1300" b="1" dirty="0">
                <a:latin typeface="Roboto"/>
                <a:cs typeface="Roboto"/>
              </a:rPr>
              <a:t> </a:t>
            </a:r>
            <a:r>
              <a:rPr lang="fr-FR" sz="1300" b="1" dirty="0" err="1">
                <a:latin typeface="Roboto"/>
                <a:cs typeface="Roboto"/>
              </a:rPr>
              <a:t>environment</a:t>
            </a:r>
            <a:endParaRPr lang="en-GB" sz="1200" dirty="0">
              <a:latin typeface="Roboto"/>
              <a:cs typeface="Roboto"/>
            </a:endParaRPr>
          </a:p>
        </p:txBody>
      </p:sp>
      <p:pic>
        <p:nvPicPr>
          <p:cNvPr id="51" name="Image 50" descr="bandeau-jaun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676"/>
          <a:stretch/>
        </p:blipFill>
        <p:spPr>
          <a:xfrm>
            <a:off x="4028941" y="6481663"/>
            <a:ext cx="3162300" cy="353943"/>
          </a:xfrm>
          <a:prstGeom prst="rect">
            <a:avLst/>
          </a:prstGeom>
        </p:spPr>
      </p:pic>
      <p:sp>
        <p:nvSpPr>
          <p:cNvPr id="52" name="ZoneTexte 51"/>
          <p:cNvSpPr txBox="1"/>
          <p:nvPr/>
        </p:nvSpPr>
        <p:spPr>
          <a:xfrm>
            <a:off x="4134321" y="6481663"/>
            <a:ext cx="2419252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700" dirty="0" err="1">
                <a:latin typeface="Barlow Condensed Bold"/>
                <a:cs typeface="Barlow Condensed Bold"/>
              </a:rPr>
              <a:t>Environmental</a:t>
            </a:r>
            <a:r>
              <a:rPr lang="fr-FR" sz="1700" dirty="0">
                <a:latin typeface="Barlow Condensed Bold"/>
                <a:cs typeface="Barlow Condensed Bold"/>
              </a:rPr>
              <a:t> </a:t>
            </a:r>
            <a:r>
              <a:rPr lang="fr-FR" sz="1700" dirty="0" err="1">
                <a:latin typeface="Barlow Condensed Bold"/>
                <a:cs typeface="Barlow Condensed Bold"/>
              </a:rPr>
              <a:t>hazards</a:t>
            </a:r>
            <a:endParaRPr lang="en-GB" sz="1700" dirty="0">
              <a:latin typeface="Roboto"/>
              <a:cs typeface="Roboto"/>
            </a:endParaRPr>
          </a:p>
        </p:txBody>
      </p:sp>
      <p:sp>
        <p:nvSpPr>
          <p:cNvPr id="53" name="Losange 1"/>
          <p:cNvSpPr/>
          <p:nvPr/>
        </p:nvSpPr>
        <p:spPr>
          <a:xfrm>
            <a:off x="4208891" y="4197535"/>
            <a:ext cx="721568" cy="715399"/>
          </a:xfrm>
          <a:custGeom>
            <a:avLst/>
            <a:gdLst>
              <a:gd name="connsiteX0" fmla="*/ 0 w 747762"/>
              <a:gd name="connsiteY0" fmla="*/ 332696 h 665392"/>
              <a:gd name="connsiteX1" fmla="*/ 373881 w 747762"/>
              <a:gd name="connsiteY1" fmla="*/ 0 h 665392"/>
              <a:gd name="connsiteX2" fmla="*/ 747762 w 747762"/>
              <a:gd name="connsiteY2" fmla="*/ 332696 h 665392"/>
              <a:gd name="connsiteX3" fmla="*/ 373881 w 747762"/>
              <a:gd name="connsiteY3" fmla="*/ 665392 h 665392"/>
              <a:gd name="connsiteX4" fmla="*/ 0 w 747762"/>
              <a:gd name="connsiteY4" fmla="*/ 332696 h 665392"/>
              <a:gd name="connsiteX0" fmla="*/ 0 w 747762"/>
              <a:gd name="connsiteY0" fmla="*/ 356509 h 689205"/>
              <a:gd name="connsiteX1" fmla="*/ 357213 w 747762"/>
              <a:gd name="connsiteY1" fmla="*/ 0 h 689205"/>
              <a:gd name="connsiteX2" fmla="*/ 747762 w 747762"/>
              <a:gd name="connsiteY2" fmla="*/ 356509 h 689205"/>
              <a:gd name="connsiteX3" fmla="*/ 373881 w 747762"/>
              <a:gd name="connsiteY3" fmla="*/ 689205 h 689205"/>
              <a:gd name="connsiteX4" fmla="*/ 0 w 747762"/>
              <a:gd name="connsiteY4" fmla="*/ 356509 h 689205"/>
              <a:gd name="connsiteX0" fmla="*/ 0 w 747762"/>
              <a:gd name="connsiteY0" fmla="*/ 356509 h 717780"/>
              <a:gd name="connsiteX1" fmla="*/ 357213 w 747762"/>
              <a:gd name="connsiteY1" fmla="*/ 0 h 717780"/>
              <a:gd name="connsiteX2" fmla="*/ 747762 w 747762"/>
              <a:gd name="connsiteY2" fmla="*/ 356509 h 717780"/>
              <a:gd name="connsiteX3" fmla="*/ 357212 w 747762"/>
              <a:gd name="connsiteY3" fmla="*/ 717780 h 717780"/>
              <a:gd name="connsiteX4" fmla="*/ 0 w 747762"/>
              <a:gd name="connsiteY4" fmla="*/ 356509 h 717780"/>
              <a:gd name="connsiteX0" fmla="*/ 0 w 738237"/>
              <a:gd name="connsiteY0" fmla="*/ 356509 h 717780"/>
              <a:gd name="connsiteX1" fmla="*/ 357213 w 738237"/>
              <a:gd name="connsiteY1" fmla="*/ 0 h 717780"/>
              <a:gd name="connsiteX2" fmla="*/ 738237 w 738237"/>
              <a:gd name="connsiteY2" fmla="*/ 361271 h 717780"/>
              <a:gd name="connsiteX3" fmla="*/ 357212 w 738237"/>
              <a:gd name="connsiteY3" fmla="*/ 717780 h 717780"/>
              <a:gd name="connsiteX4" fmla="*/ 0 w 738237"/>
              <a:gd name="connsiteY4" fmla="*/ 356509 h 717780"/>
              <a:gd name="connsiteX0" fmla="*/ 0 w 731093"/>
              <a:gd name="connsiteY0" fmla="*/ 356509 h 717780"/>
              <a:gd name="connsiteX1" fmla="*/ 357213 w 731093"/>
              <a:gd name="connsiteY1" fmla="*/ 0 h 717780"/>
              <a:gd name="connsiteX2" fmla="*/ 731093 w 731093"/>
              <a:gd name="connsiteY2" fmla="*/ 361271 h 717780"/>
              <a:gd name="connsiteX3" fmla="*/ 357212 w 731093"/>
              <a:gd name="connsiteY3" fmla="*/ 717780 h 717780"/>
              <a:gd name="connsiteX4" fmla="*/ 0 w 731093"/>
              <a:gd name="connsiteY4" fmla="*/ 356509 h 717780"/>
              <a:gd name="connsiteX0" fmla="*/ 0 w 721568"/>
              <a:gd name="connsiteY0" fmla="*/ 356509 h 717780"/>
              <a:gd name="connsiteX1" fmla="*/ 357213 w 721568"/>
              <a:gd name="connsiteY1" fmla="*/ 0 h 717780"/>
              <a:gd name="connsiteX2" fmla="*/ 721568 w 721568"/>
              <a:gd name="connsiteY2" fmla="*/ 361271 h 717780"/>
              <a:gd name="connsiteX3" fmla="*/ 357212 w 721568"/>
              <a:gd name="connsiteY3" fmla="*/ 717780 h 717780"/>
              <a:gd name="connsiteX4" fmla="*/ 0 w 721568"/>
              <a:gd name="connsiteY4" fmla="*/ 356509 h 717780"/>
              <a:gd name="connsiteX0" fmla="*/ 0 w 721568"/>
              <a:gd name="connsiteY0" fmla="*/ 356509 h 708255"/>
              <a:gd name="connsiteX1" fmla="*/ 357213 w 721568"/>
              <a:gd name="connsiteY1" fmla="*/ 0 h 708255"/>
              <a:gd name="connsiteX2" fmla="*/ 721568 w 721568"/>
              <a:gd name="connsiteY2" fmla="*/ 361271 h 708255"/>
              <a:gd name="connsiteX3" fmla="*/ 359593 w 721568"/>
              <a:gd name="connsiteY3" fmla="*/ 708255 h 708255"/>
              <a:gd name="connsiteX4" fmla="*/ 0 w 721568"/>
              <a:gd name="connsiteY4" fmla="*/ 356509 h 708255"/>
              <a:gd name="connsiteX0" fmla="*/ 0 w 721568"/>
              <a:gd name="connsiteY0" fmla="*/ 356509 h 715399"/>
              <a:gd name="connsiteX1" fmla="*/ 357213 w 721568"/>
              <a:gd name="connsiteY1" fmla="*/ 0 h 715399"/>
              <a:gd name="connsiteX2" fmla="*/ 721568 w 721568"/>
              <a:gd name="connsiteY2" fmla="*/ 361271 h 715399"/>
              <a:gd name="connsiteX3" fmla="*/ 357212 w 721568"/>
              <a:gd name="connsiteY3" fmla="*/ 715399 h 715399"/>
              <a:gd name="connsiteX4" fmla="*/ 0 w 721568"/>
              <a:gd name="connsiteY4" fmla="*/ 356509 h 715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568" h="715399">
                <a:moveTo>
                  <a:pt x="0" y="356509"/>
                </a:moveTo>
                <a:lnTo>
                  <a:pt x="357213" y="0"/>
                </a:lnTo>
                <a:lnTo>
                  <a:pt x="721568" y="361271"/>
                </a:lnTo>
                <a:lnTo>
                  <a:pt x="357212" y="715399"/>
                </a:lnTo>
                <a:lnTo>
                  <a:pt x="0" y="3565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4" name="Image 5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90729" y="4347300"/>
            <a:ext cx="152421" cy="428685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889B2E5B-FFA2-6AB7-5DCD-820B43C40247}"/>
              </a:ext>
            </a:extLst>
          </p:cNvPr>
          <p:cNvSpPr txBox="1"/>
          <p:nvPr/>
        </p:nvSpPr>
        <p:spPr>
          <a:xfrm>
            <a:off x="2308160" y="10166710"/>
            <a:ext cx="30424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>
                <a:cs typeface="Calibri"/>
              </a:rPr>
              <a:t>ARMINES – IMT MINES ALES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128477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a2edb69-8193-4d9c-8bed-cbb90a2b0720">
      <Terms xmlns="http://schemas.microsoft.com/office/infopath/2007/PartnerControls"/>
    </lcf76f155ced4ddcb4097134ff3c332f>
    <TaxCatchAll xmlns="a68c581b-35af-4167-9b89-a44649f43e81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C71517D099874AB2867E309399C596" ma:contentTypeVersion="10" ma:contentTypeDescription="Crée un document." ma:contentTypeScope="" ma:versionID="95bda047ddb36adecaa0882a82a170f8">
  <xsd:schema xmlns:xsd="http://www.w3.org/2001/XMLSchema" xmlns:xs="http://www.w3.org/2001/XMLSchema" xmlns:p="http://schemas.microsoft.com/office/2006/metadata/properties" xmlns:ns2="1a2edb69-8193-4d9c-8bed-cbb90a2b0720" xmlns:ns3="a68c581b-35af-4167-9b89-a44649f43e81" targetNamespace="http://schemas.microsoft.com/office/2006/metadata/properties" ma:root="true" ma:fieldsID="ed117d88dcfb9ba7769c2a02f30ae61f" ns2:_="" ns3:_="">
    <xsd:import namespace="1a2edb69-8193-4d9c-8bed-cbb90a2b0720"/>
    <xsd:import namespace="a68c581b-35af-4167-9b89-a44649f43e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2edb69-8193-4d9c-8bed-cbb90a2b072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alises d’images" ma:readOnly="false" ma:fieldId="{5cf76f15-5ced-4ddc-b409-7134ff3c332f}" ma:taxonomyMulti="true" ma:sspId="cf26918b-eb11-4d84-88e9-2e186eab5ea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c581b-35af-4167-9b89-a44649f43e81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67b7bf7-153b-4309-9952-190229097eb5}" ma:internalName="TaxCatchAll" ma:showField="CatchAllData" ma:web="a68c581b-35af-4167-9b89-a44649f43e8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379E71-70FB-4C92-A35B-2BDD3479FEBA}">
  <ds:schemaRefs>
    <ds:schemaRef ds:uri="http://schemas.microsoft.com/office/2006/metadata/properties"/>
    <ds:schemaRef ds:uri="http://schemas.microsoft.com/office/infopath/2007/PartnerControls"/>
    <ds:schemaRef ds:uri="1a2edb69-8193-4d9c-8bed-cbb90a2b0720"/>
    <ds:schemaRef ds:uri="a68c581b-35af-4167-9b89-a44649f43e81"/>
  </ds:schemaRefs>
</ds:datastoreItem>
</file>

<file path=customXml/itemProps2.xml><?xml version="1.0" encoding="utf-8"?>
<ds:datastoreItem xmlns:ds="http://schemas.openxmlformats.org/officeDocument/2006/customXml" ds:itemID="{8AB38DA4-F6C0-49C4-BDF1-BBADDBC0B9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E312625-7F45-4A56-9DBC-03163CD616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a2edb69-8193-4d9c-8bed-cbb90a2b0720"/>
    <ds:schemaRef ds:uri="a68c581b-35af-4167-9b89-a44649f43e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37</Words>
  <Application>Microsoft Office PowerPoint</Application>
  <PresentationFormat>Personnalisé</PresentationFormat>
  <Paragraphs>15</Paragraphs>
  <Slides>1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2" baseType="lpstr">
      <vt:lpstr>Thème Office</vt:lpstr>
      <vt:lpstr>Présentation PowerPoint</vt:lpstr>
    </vt:vector>
  </TitlesOfParts>
  <Company>spazz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 b</dc:creator>
  <cp:lastModifiedBy>Aurelia Bony-Dandrieux</cp:lastModifiedBy>
  <cp:revision>18</cp:revision>
  <dcterms:created xsi:type="dcterms:W3CDTF">2023-01-23T13:42:39Z</dcterms:created>
  <dcterms:modified xsi:type="dcterms:W3CDTF">2023-06-14T11:40:11Z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0x010100B5C71517D099874AB2867E309399C596</vt:lpwstr>
  </property>
  <property fmtid="{D5CDD505-2E9C-101B-9397-08002B2CF9AE}" pid="3" name="MediaServiceImageTags">
    <vt:lpwstr/>
  </property>
</Properties>
</file>

<file path=docProps/thumbnail.jpeg>
</file>